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" d="100"/>
          <a:sy n="10" d="100"/>
        </p:scale>
        <p:origin x="1548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5F3FF-654A-44B2-88C8-7E718BABCB41}" type="datetimeFigureOut">
              <a:rPr lang="it-IT" smtClean="0"/>
              <a:t>26/01/2023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B438-588D-4423-B44B-F723476C0A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464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5F3FF-654A-44B2-88C8-7E718BABCB41}" type="datetimeFigureOut">
              <a:rPr lang="it-IT" smtClean="0"/>
              <a:t>26/01/2023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B438-588D-4423-B44B-F723476C0A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152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5F3FF-654A-44B2-88C8-7E718BABCB41}" type="datetimeFigureOut">
              <a:rPr lang="it-IT" smtClean="0"/>
              <a:t>26/01/2023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B438-588D-4423-B44B-F723476C0A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342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5F3FF-654A-44B2-88C8-7E718BABCB41}" type="datetimeFigureOut">
              <a:rPr lang="it-IT" smtClean="0"/>
              <a:t>26/01/2023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B438-588D-4423-B44B-F723476C0A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53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5F3FF-654A-44B2-88C8-7E718BABCB41}" type="datetimeFigureOut">
              <a:rPr lang="it-IT" smtClean="0"/>
              <a:t>26/01/2023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B438-588D-4423-B44B-F723476C0A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013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5F3FF-654A-44B2-88C8-7E718BABCB41}" type="datetimeFigureOut">
              <a:rPr lang="it-IT" smtClean="0"/>
              <a:t>26/01/2023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B438-588D-4423-B44B-F723476C0A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8957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5F3FF-654A-44B2-88C8-7E718BABCB41}" type="datetimeFigureOut">
              <a:rPr lang="it-IT" smtClean="0"/>
              <a:t>26/01/2023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B438-588D-4423-B44B-F723476C0A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2621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5F3FF-654A-44B2-88C8-7E718BABCB41}" type="datetimeFigureOut">
              <a:rPr lang="it-IT" smtClean="0"/>
              <a:t>26/01/2023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B438-588D-4423-B44B-F723476C0A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6698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5F3FF-654A-44B2-88C8-7E718BABCB41}" type="datetimeFigureOut">
              <a:rPr lang="it-IT" smtClean="0"/>
              <a:t>26/01/2023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B438-588D-4423-B44B-F723476C0A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8261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5F3FF-654A-44B2-88C8-7E718BABCB41}" type="datetimeFigureOut">
              <a:rPr lang="it-IT" smtClean="0"/>
              <a:t>26/01/2023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B438-588D-4423-B44B-F723476C0A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8156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5F3FF-654A-44B2-88C8-7E718BABCB41}" type="datetimeFigureOut">
              <a:rPr lang="it-IT" smtClean="0"/>
              <a:t>26/01/2023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B438-588D-4423-B44B-F723476C0A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6364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5F3FF-654A-44B2-88C8-7E718BABCB41}" type="datetimeFigureOut">
              <a:rPr lang="it-IT" smtClean="0"/>
              <a:t>26/01/2023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8B438-588D-4423-B44B-F723476C0A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668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8ACEE2-164E-D140-A859-9564842192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257C5FB-5DFC-75D0-0876-3261BC1B84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96509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</TotalTime>
  <Words>0</Words>
  <Application>Microsoft Office PowerPoint</Application>
  <PresentationFormat>Personalizzato</PresentationFormat>
  <Paragraphs>0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Giulia Massolino</dc:creator>
  <cp:lastModifiedBy>Giulia Massolino</cp:lastModifiedBy>
  <cp:revision>1</cp:revision>
  <dcterms:created xsi:type="dcterms:W3CDTF">2023-01-26T13:29:20Z</dcterms:created>
  <dcterms:modified xsi:type="dcterms:W3CDTF">2023-01-26T13:32:52Z</dcterms:modified>
</cp:coreProperties>
</file>