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H="1">
            <a:off x="544614" y="419100"/>
            <a:ext cx="16690873" cy="23812"/>
          </a:xfrm>
          <a:prstGeom prst="line">
            <a:avLst/>
          </a:prstGeom>
          <a:ln w="47625" cap="rnd">
            <a:solidFill>
              <a:srgbClr val="005793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V="1">
            <a:off x="10771942" y="8679546"/>
            <a:ext cx="7516057" cy="1607454"/>
          </a:xfrm>
          <a:custGeom>
            <a:avLst/>
            <a:gdLst/>
            <a:ahLst/>
            <a:cxnLst/>
            <a:rect l="l" t="t" r="r" b="b"/>
            <a:pathLst>
              <a:path w="7656360" h="3214908">
                <a:moveTo>
                  <a:pt x="0" y="3214908"/>
                </a:moveTo>
                <a:lnTo>
                  <a:pt x="7656360" y="3214908"/>
                </a:lnTo>
                <a:lnTo>
                  <a:pt x="7656360" y="0"/>
                </a:lnTo>
                <a:lnTo>
                  <a:pt x="0" y="0"/>
                </a:lnTo>
                <a:lnTo>
                  <a:pt x="0" y="3214908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1868" t="-130368" r="-3886" b="-174482"/>
            </a:stretch>
          </a:blipFill>
        </p:spPr>
        <p:txBody>
          <a:bodyPr/>
          <a:lstStyle/>
          <a:p>
            <a:endParaRPr lang="en-GB" dirty="0"/>
          </a:p>
        </p:txBody>
      </p:sp>
      <p:sp>
        <p:nvSpPr>
          <p:cNvPr id="4" name="AutoShape 4"/>
          <p:cNvSpPr/>
          <p:nvPr/>
        </p:nvSpPr>
        <p:spPr>
          <a:xfrm flipV="1">
            <a:off x="544614" y="434718"/>
            <a:ext cx="0" cy="9359281"/>
          </a:xfrm>
          <a:prstGeom prst="line">
            <a:avLst/>
          </a:prstGeom>
          <a:ln w="47625" cap="rnd">
            <a:solidFill>
              <a:srgbClr val="F294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5" name="Freeform 5"/>
          <p:cNvSpPr/>
          <p:nvPr/>
        </p:nvSpPr>
        <p:spPr>
          <a:xfrm>
            <a:off x="14716045" y="774969"/>
            <a:ext cx="2519442" cy="2519442"/>
          </a:xfrm>
          <a:custGeom>
            <a:avLst/>
            <a:gdLst/>
            <a:ahLst/>
            <a:cxnLst/>
            <a:rect l="l" t="t" r="r" b="b"/>
            <a:pathLst>
              <a:path w="2519442" h="2519442">
                <a:moveTo>
                  <a:pt x="0" y="0"/>
                </a:moveTo>
                <a:lnTo>
                  <a:pt x="2519442" y="0"/>
                </a:lnTo>
                <a:lnTo>
                  <a:pt x="2519442" y="2519442"/>
                </a:lnTo>
                <a:lnTo>
                  <a:pt x="0" y="251944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6" name="Group 6"/>
          <p:cNvGrpSpPr/>
          <p:nvPr/>
        </p:nvGrpSpPr>
        <p:grpSpPr>
          <a:xfrm>
            <a:off x="1028700" y="863746"/>
            <a:ext cx="10325100" cy="1044901"/>
            <a:chOff x="0" y="-76200"/>
            <a:chExt cx="10522527" cy="1393202"/>
          </a:xfrm>
        </p:grpSpPr>
        <p:sp>
          <p:nvSpPr>
            <p:cNvPr id="7" name="TextBox 7"/>
            <p:cNvSpPr txBox="1"/>
            <p:nvPr/>
          </p:nvSpPr>
          <p:spPr>
            <a:xfrm>
              <a:off x="0" y="-76200"/>
              <a:ext cx="10522527" cy="13932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/>
              <a:r>
                <a:rPr lang="en-US" sz="3595" b="1" dirty="0">
                  <a:solidFill>
                    <a:srgbClr val="F294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Clear Sans Bold"/>
                </a:rPr>
                <a:t>43   GNGTS National Conference </a:t>
              </a:r>
            </a:p>
            <a:p>
              <a:pPr algn="l"/>
              <a:r>
                <a:rPr lang="en-US" sz="3195" b="1" dirty="0">
                  <a:solidFill>
                    <a:srgbClr val="F294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Clear Sans Bold"/>
                </a:rPr>
                <a:t>Bologna, 11-14 February 2025</a:t>
              </a: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427114" y="-76200"/>
              <a:ext cx="368213" cy="44974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00"/>
                </a:lnSpc>
              </a:pPr>
              <a:r>
                <a:rPr lang="en-US" sz="2000" b="1" dirty="0" err="1">
                  <a:solidFill>
                    <a:srgbClr val="F294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Open Sans Bold"/>
                </a:rPr>
                <a:t>rd</a:t>
              </a:r>
              <a:endParaRPr lang="en-US" sz="2000" b="1" dirty="0">
                <a:solidFill>
                  <a:srgbClr val="F294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Open Sans Bold"/>
              </a:endParaRPr>
            </a:p>
          </p:txBody>
        </p:sp>
      </p:grp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B1345EC-F615-8AA2-D78C-D97EFBCC518F}"/>
              </a:ext>
            </a:extLst>
          </p:cNvPr>
          <p:cNvSpPr txBox="1"/>
          <p:nvPr/>
        </p:nvSpPr>
        <p:spPr>
          <a:xfrm>
            <a:off x="897340" y="7581900"/>
            <a:ext cx="9212238" cy="1544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it-IT" sz="2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Speaker (calibri 26)</a:t>
            </a:r>
            <a:endParaRPr lang="it-IT" b="0" dirty="0">
              <a:effectLst/>
            </a:endParaRPr>
          </a:p>
          <a:p>
            <a:pPr rtl="0">
              <a:spcBef>
                <a:spcPts val="1000"/>
              </a:spcBef>
            </a:pP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Affiliation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(calibri 24)</a:t>
            </a:r>
            <a:endParaRPr lang="it-IT" b="0" dirty="0">
              <a:effectLst/>
            </a:endParaRPr>
          </a:p>
          <a:p>
            <a:br>
              <a:rPr lang="it-IT" dirty="0"/>
            </a:br>
            <a:endParaRPr lang="en-GB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750C1ED-B3AC-F56B-03D4-A663C72AC656}"/>
              </a:ext>
            </a:extLst>
          </p:cNvPr>
          <p:cNvSpPr txBox="1"/>
          <p:nvPr/>
        </p:nvSpPr>
        <p:spPr>
          <a:xfrm>
            <a:off x="897340" y="3771900"/>
            <a:ext cx="13352060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it-IT" sz="5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Title (calibri light 50)</a:t>
            </a:r>
          </a:p>
          <a:p>
            <a:br>
              <a:rPr lang="it-IT" dirty="0"/>
            </a:b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H="1">
            <a:off x="544648" y="792755"/>
            <a:ext cx="15944122" cy="31157"/>
          </a:xfrm>
          <a:prstGeom prst="line">
            <a:avLst/>
          </a:prstGeom>
          <a:ln w="47625" cap="rnd">
            <a:solidFill>
              <a:srgbClr val="005793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3" name="Group 3"/>
          <p:cNvGrpSpPr/>
          <p:nvPr/>
        </p:nvGrpSpPr>
        <p:grpSpPr>
          <a:xfrm>
            <a:off x="0" y="-38100"/>
            <a:ext cx="18288000" cy="650029"/>
            <a:chOff x="0" y="0"/>
            <a:chExt cx="4816593" cy="17120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171201"/>
            </a:xfrm>
            <a:custGeom>
              <a:avLst/>
              <a:gdLst/>
              <a:ahLst/>
              <a:cxnLst/>
              <a:rect l="l" t="t" r="r" b="b"/>
              <a:pathLst>
                <a:path w="4816592" h="171201">
                  <a:moveTo>
                    <a:pt x="0" y="0"/>
                  </a:moveTo>
                  <a:lnTo>
                    <a:pt x="4816592" y="0"/>
                  </a:lnTo>
                  <a:lnTo>
                    <a:pt x="4816592" y="171201"/>
                  </a:lnTo>
                  <a:lnTo>
                    <a:pt x="0" y="171201"/>
                  </a:lnTo>
                  <a:close/>
                </a:path>
              </a:pathLst>
            </a:custGeom>
            <a:solidFill>
              <a:srgbClr val="005793">
                <a:alpha val="89804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4816593" cy="21882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/>
            </a:p>
          </p:txBody>
        </p:sp>
      </p:grpSp>
      <p:sp>
        <p:nvSpPr>
          <p:cNvPr id="6" name="Freeform 6"/>
          <p:cNvSpPr/>
          <p:nvPr/>
        </p:nvSpPr>
        <p:spPr>
          <a:xfrm>
            <a:off x="16694653" y="183011"/>
            <a:ext cx="1387464" cy="1387464"/>
          </a:xfrm>
          <a:custGeom>
            <a:avLst/>
            <a:gdLst/>
            <a:ahLst/>
            <a:cxnLst/>
            <a:rect l="l" t="t" r="r" b="b"/>
            <a:pathLst>
              <a:path w="1387464" h="1387464">
                <a:moveTo>
                  <a:pt x="0" y="0"/>
                </a:moveTo>
                <a:lnTo>
                  <a:pt x="1387464" y="0"/>
                </a:lnTo>
                <a:lnTo>
                  <a:pt x="1387464" y="1387464"/>
                </a:lnTo>
                <a:lnTo>
                  <a:pt x="0" y="138746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7" name="Group 7"/>
          <p:cNvGrpSpPr/>
          <p:nvPr/>
        </p:nvGrpSpPr>
        <p:grpSpPr>
          <a:xfrm>
            <a:off x="544648" y="85725"/>
            <a:ext cx="10249589" cy="444674"/>
            <a:chOff x="0" y="-38100"/>
            <a:chExt cx="13666119" cy="592899"/>
          </a:xfrm>
        </p:grpSpPr>
        <p:sp>
          <p:nvSpPr>
            <p:cNvPr id="8" name="TextBox 8"/>
            <p:cNvSpPr txBox="1"/>
            <p:nvPr/>
          </p:nvSpPr>
          <p:spPr>
            <a:xfrm>
              <a:off x="0" y="-38100"/>
              <a:ext cx="13666119" cy="5928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674"/>
                </a:lnSpc>
              </a:pPr>
              <a:r>
                <a:rPr lang="en-US" sz="2624" b="1" dirty="0">
                  <a:solidFill>
                    <a:srgbClr val="F294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Clear Sans Bold"/>
                </a:rPr>
                <a:t>43    GNGTS National Conference | Bologna, 11-14 February 2025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493003" y="-29036"/>
              <a:ext cx="316332" cy="3633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164"/>
                </a:lnSpc>
              </a:pPr>
              <a:r>
                <a:rPr lang="en-US" b="1" dirty="0" err="1">
                  <a:solidFill>
                    <a:srgbClr val="F294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Open Sans Bold"/>
                </a:rPr>
                <a:t>rd</a:t>
              </a:r>
              <a:endParaRPr lang="en-US" b="1" dirty="0">
                <a:solidFill>
                  <a:srgbClr val="F294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Open Sans Bold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H="1">
            <a:off x="544614" y="419100"/>
            <a:ext cx="16690873" cy="23812"/>
          </a:xfrm>
          <a:prstGeom prst="line">
            <a:avLst/>
          </a:prstGeom>
          <a:ln w="47625" cap="rnd">
            <a:solidFill>
              <a:srgbClr val="005793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-10800000" flipV="1">
            <a:off x="10771942" y="8679546"/>
            <a:ext cx="7516057" cy="1607454"/>
          </a:xfrm>
          <a:custGeom>
            <a:avLst/>
            <a:gdLst/>
            <a:ahLst/>
            <a:cxnLst/>
            <a:rect l="l" t="t" r="r" b="b"/>
            <a:pathLst>
              <a:path w="7656360" h="3214908">
                <a:moveTo>
                  <a:pt x="0" y="3214908"/>
                </a:moveTo>
                <a:lnTo>
                  <a:pt x="7656360" y="3214908"/>
                </a:lnTo>
                <a:lnTo>
                  <a:pt x="7656360" y="0"/>
                </a:lnTo>
                <a:lnTo>
                  <a:pt x="0" y="0"/>
                </a:lnTo>
                <a:lnTo>
                  <a:pt x="0" y="3214908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1868" t="-88362" r="-3886" b="-86031"/>
            </a:stretch>
          </a:blipFill>
        </p:spPr>
        <p:txBody>
          <a:bodyPr/>
          <a:lstStyle/>
          <a:p>
            <a:endParaRPr lang="en-GB" dirty="0"/>
          </a:p>
        </p:txBody>
      </p:sp>
      <p:sp>
        <p:nvSpPr>
          <p:cNvPr id="4" name="AutoShape 4"/>
          <p:cNvSpPr/>
          <p:nvPr/>
        </p:nvSpPr>
        <p:spPr>
          <a:xfrm flipV="1">
            <a:off x="544614" y="434718"/>
            <a:ext cx="0" cy="9359281"/>
          </a:xfrm>
          <a:prstGeom prst="line">
            <a:avLst/>
          </a:prstGeom>
          <a:ln w="47625" cap="rnd">
            <a:solidFill>
              <a:srgbClr val="F294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5" name="Freeform 5"/>
          <p:cNvSpPr/>
          <p:nvPr/>
        </p:nvSpPr>
        <p:spPr>
          <a:xfrm>
            <a:off x="14716045" y="774969"/>
            <a:ext cx="2519442" cy="2519442"/>
          </a:xfrm>
          <a:custGeom>
            <a:avLst/>
            <a:gdLst/>
            <a:ahLst/>
            <a:cxnLst/>
            <a:rect l="l" t="t" r="r" b="b"/>
            <a:pathLst>
              <a:path w="2519442" h="2519442">
                <a:moveTo>
                  <a:pt x="0" y="0"/>
                </a:moveTo>
                <a:lnTo>
                  <a:pt x="2519442" y="0"/>
                </a:lnTo>
                <a:lnTo>
                  <a:pt x="2519442" y="2519442"/>
                </a:lnTo>
                <a:lnTo>
                  <a:pt x="0" y="251944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6" name="Group 6"/>
          <p:cNvGrpSpPr/>
          <p:nvPr/>
        </p:nvGrpSpPr>
        <p:grpSpPr>
          <a:xfrm>
            <a:off x="1028700" y="8456967"/>
            <a:ext cx="7891895" cy="1192121"/>
            <a:chOff x="0" y="-66675"/>
            <a:chExt cx="10522527" cy="1589494"/>
          </a:xfrm>
        </p:grpSpPr>
        <p:sp>
          <p:nvSpPr>
            <p:cNvPr id="7" name="TextBox 7"/>
            <p:cNvSpPr txBox="1"/>
            <p:nvPr/>
          </p:nvSpPr>
          <p:spPr>
            <a:xfrm>
              <a:off x="0" y="-66675"/>
              <a:ext cx="10522527" cy="158949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4754"/>
                </a:lnSpc>
              </a:pPr>
              <a:r>
                <a:rPr lang="en-US" sz="3395" b="1" dirty="0">
                  <a:solidFill>
                    <a:srgbClr val="F294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Clear Sans Bold"/>
                </a:rPr>
                <a:t>43    GNGTS Conference </a:t>
              </a:r>
            </a:p>
            <a:p>
              <a:pPr algn="l">
                <a:lnSpc>
                  <a:spcPts val="4754"/>
                </a:lnSpc>
              </a:pPr>
              <a:r>
                <a:rPr lang="en-US" sz="3395" b="1" dirty="0">
                  <a:solidFill>
                    <a:srgbClr val="F294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Clear Sans Bold"/>
                </a:rPr>
                <a:t>Bologna, 11-14 February 2025</a:t>
              </a: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558800" y="6401"/>
              <a:ext cx="609600" cy="44738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800"/>
                </a:lnSpc>
              </a:pPr>
              <a:r>
                <a:rPr lang="en-US" sz="2000" b="1" dirty="0" err="1">
                  <a:solidFill>
                    <a:srgbClr val="F29400"/>
                  </a:solidFill>
                  <a:latin typeface="+mj-lt"/>
                  <a:ea typeface="Open Sans Bold"/>
                  <a:cs typeface="Open Sans Bold"/>
                  <a:sym typeface="Open Sans Bold"/>
                </a:rPr>
                <a:t>rd</a:t>
              </a:r>
              <a:endParaRPr lang="en-US" sz="2000" b="1" dirty="0">
                <a:solidFill>
                  <a:srgbClr val="F29400"/>
                </a:solidFill>
                <a:latin typeface="+mj-lt"/>
                <a:ea typeface="Open Sans Bold"/>
                <a:cs typeface="Open Sans Bold"/>
                <a:sym typeface="Open Sans Bold"/>
              </a:endParaRPr>
            </a:p>
          </p:txBody>
        </p:sp>
      </p:grp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29D8BCD-221A-F40D-D591-4890328773CB}"/>
              </a:ext>
            </a:extLst>
          </p:cNvPr>
          <p:cNvSpPr txBox="1"/>
          <p:nvPr/>
        </p:nvSpPr>
        <p:spPr>
          <a:xfrm>
            <a:off x="1028700" y="3323171"/>
            <a:ext cx="9212238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en-US" sz="5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Thank you for your attention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GB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4CCC5273-79DC-CD57-6825-7541C6DB2693}"/>
              </a:ext>
            </a:extLst>
          </p:cNvPr>
          <p:cNvSpPr txBox="1"/>
          <p:nvPr/>
        </p:nvSpPr>
        <p:spPr>
          <a:xfrm>
            <a:off x="1028700" y="5579093"/>
            <a:ext cx="9212238" cy="1544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en-US" sz="2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Speaker (</a:t>
            </a:r>
            <a:r>
              <a:rPr lang="en-US" sz="26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calibri</a:t>
            </a:r>
            <a:r>
              <a:rPr lang="en-US" sz="2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26)</a:t>
            </a:r>
            <a:endParaRPr lang="en-US" b="0" dirty="0">
              <a:effectLst/>
            </a:endParaRPr>
          </a:p>
          <a:p>
            <a:pPr rtl="0">
              <a:spcBef>
                <a:spcPts val="1000"/>
              </a:spcBef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Contacts (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calibri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24)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2822</TotalTime>
  <Words>65</Words>
  <Application>Microsoft Office PowerPoint</Application>
  <PresentationFormat>Personalizzato</PresentationFormat>
  <Paragraphs>18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 Theme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43rd National Conference Bologna, 11-14 February 2025</dc:title>
  <dc:creator>Giulia Casalena</dc:creator>
  <cp:lastModifiedBy>Giulia Casalena</cp:lastModifiedBy>
  <cp:revision>4</cp:revision>
  <dcterms:created xsi:type="dcterms:W3CDTF">2006-08-16T00:00:00Z</dcterms:created>
  <dcterms:modified xsi:type="dcterms:W3CDTF">2024-11-13T15:43:58Z</dcterms:modified>
  <dc:identifier>DAGWLoGe7wo</dc:identifier>
</cp:coreProperties>
</file>