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30251400" cy="42786300"/>
  <p:notesSz cx="6858000" cy="9144000"/>
  <p:embeddedFontLst>
    <p:embeddedFont>
      <p:font typeface="Open Sauce Bold" panose="020B0604020202020204" charset="0"/>
      <p:regular r:id="rId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12" d="100"/>
          <a:sy n="12" d="100"/>
        </p:scale>
        <p:origin x="2717" y="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font" Target="fonts/font1.fntdata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 flipH="1" flipV="1">
            <a:off x="-826580" y="-1"/>
            <a:ext cx="31077980" cy="6078209"/>
          </a:xfrm>
          <a:prstGeom prst="rect">
            <a:avLst/>
          </a:pr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3799" t="-151769" r="-11861" b="-219541"/>
            </a:stretch>
          </a:blipFill>
        </p:spPr>
        <p:txBody>
          <a:bodyPr/>
          <a:lstStyle/>
          <a:p>
            <a:endParaRPr lang="en-GB" dirty="0"/>
          </a:p>
        </p:txBody>
      </p:sp>
      <p:pic>
        <p:nvPicPr>
          <p:cNvPr id="3" name="Picture 3" descr="A logo of a company  Description automatically generated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71500" y="527886"/>
            <a:ext cx="4344599" cy="4338391"/>
          </a:xfrm>
          <a:prstGeom prst="rect">
            <a:avLst/>
          </a:prstGeom>
        </p:spPr>
      </p:pic>
      <p:sp>
        <p:nvSpPr>
          <p:cNvPr id="4" name="TextBox 4"/>
          <p:cNvSpPr txBox="1"/>
          <p:nvPr/>
        </p:nvSpPr>
        <p:spPr>
          <a:xfrm>
            <a:off x="6116190" y="361950"/>
            <a:ext cx="23201083" cy="189795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7440"/>
              </a:lnSpc>
            </a:pPr>
            <a:r>
              <a:rPr lang="en-US" sz="6200" b="1" spc="58" dirty="0">
                <a:solidFill>
                  <a:srgbClr val="FFDE5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43° GNGTS  Conference | Bologna, 11-14  </a:t>
            </a:r>
          </a:p>
          <a:p>
            <a:pPr algn="r">
              <a:lnSpc>
                <a:spcPts val="7440"/>
              </a:lnSpc>
            </a:pPr>
            <a:r>
              <a:rPr lang="en-US" sz="6200" b="1" spc="58" dirty="0">
                <a:solidFill>
                  <a:srgbClr val="FFDE59"/>
                </a:solidFill>
                <a:latin typeface="Open Sauce Bold"/>
                <a:ea typeface="Open Sauce Bold"/>
                <a:cs typeface="Open Sauce Bold"/>
                <a:sym typeface="Open Sauce Bold"/>
              </a:rPr>
              <a:t>February  2025</a:t>
            </a:r>
          </a:p>
        </p:txBody>
      </p:sp>
      <p:sp>
        <p:nvSpPr>
          <p:cNvPr id="5" name="Freeform 5"/>
          <p:cNvSpPr/>
          <p:nvPr/>
        </p:nvSpPr>
        <p:spPr>
          <a:xfrm rot="10800000" flipH="1" flipV="1">
            <a:off x="0" y="36937950"/>
            <a:ext cx="34321742" cy="5848350"/>
          </a:xfrm>
          <a:custGeom>
            <a:avLst/>
            <a:gdLst/>
            <a:ahLst/>
            <a:cxnLst/>
            <a:rect l="l" t="t" r="r" b="b"/>
            <a:pathLst>
              <a:path w="35056176" h="14720100">
                <a:moveTo>
                  <a:pt x="35056176" y="14720101"/>
                </a:moveTo>
                <a:lnTo>
                  <a:pt x="0" y="14720101"/>
                </a:lnTo>
                <a:lnTo>
                  <a:pt x="0" y="0"/>
                </a:lnTo>
                <a:lnTo>
                  <a:pt x="35056176" y="0"/>
                </a:lnTo>
                <a:lnTo>
                  <a:pt x="35056176" y="14720101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-2139" t="-164064" r="-3897" b="-245433"/>
            </a:stretch>
          </a:blipFill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</Words>
  <Application>Microsoft Office PowerPoint</Application>
  <PresentationFormat>Personalizzato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Open Sauce Bold</vt:lpstr>
      <vt:lpstr>Calibri</vt:lpstr>
      <vt:lpstr>Office Theme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GNGTS_Template_Poster_v2.pptx  -  Sola lettura.pptx</dc:title>
  <dc:creator>Giulia Casalena</dc:creator>
  <cp:lastModifiedBy>Giulia Casalena</cp:lastModifiedBy>
  <cp:revision>3</cp:revision>
  <dcterms:created xsi:type="dcterms:W3CDTF">2006-08-16T00:00:00Z</dcterms:created>
  <dcterms:modified xsi:type="dcterms:W3CDTF">2025-02-02T18:03:22Z</dcterms:modified>
  <dc:identifier>DAGcFQM9pfY</dc:identifier>
</cp:coreProperties>
</file>