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0E7748-0C52-4749-8C92-497272E36B93}" v="1" dt="2026-01-15T12:08:07.8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" d="100"/>
          <a:sy n="11" d="100"/>
        </p:scale>
        <p:origin x="282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21C0-AE9C-4D06-AA68-0B9C0948046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33F1D-964A-45B8-B604-B6479C156C9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64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21C0-AE9C-4D06-AA68-0B9C0948046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33F1D-964A-45B8-B604-B6479C156C9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126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21C0-AE9C-4D06-AA68-0B9C0948046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33F1D-964A-45B8-B604-B6479C156C9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234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21C0-AE9C-4D06-AA68-0B9C0948046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33F1D-964A-45B8-B604-B6479C156C9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229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21C0-AE9C-4D06-AA68-0B9C0948046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33F1D-964A-45B8-B604-B6479C156C9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386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21C0-AE9C-4D06-AA68-0B9C0948046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33F1D-964A-45B8-B604-B6479C156C9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24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21C0-AE9C-4D06-AA68-0B9C0948046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33F1D-964A-45B8-B604-B6479C156C9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10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21C0-AE9C-4D06-AA68-0B9C0948046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33F1D-964A-45B8-B604-B6479C156C9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382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21C0-AE9C-4D06-AA68-0B9C0948046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33F1D-964A-45B8-B604-B6479C156C9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02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21C0-AE9C-4D06-AA68-0B9C0948046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33F1D-964A-45B8-B604-B6479C156C9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573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21C0-AE9C-4D06-AA68-0B9C0948046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33F1D-964A-45B8-B604-B6479C156C9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170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5821C0-AE9C-4D06-AA68-0B9C0948046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933F1D-964A-45B8-B604-B6479C156C9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06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testo, schermata, cartone animato, design&#10;&#10;Il contenuto generato dall'IA potrebbe non essere corretto.">
            <a:extLst>
              <a:ext uri="{FF2B5EF4-FFF2-40B4-BE49-F238E27FC236}">
                <a16:creationId xmlns:a16="http://schemas.microsoft.com/office/drawing/2014/main" id="{1E709413-63F6-4B77-33A1-59CB2A2332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989"/>
            <a:ext cx="30248837" cy="42784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0872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0</Words>
  <Application>Microsoft Office PowerPoint</Application>
  <PresentationFormat>Personalizzato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Giulia Casalena</dc:creator>
  <cp:lastModifiedBy>Giulia Casalena</cp:lastModifiedBy>
  <cp:revision>2</cp:revision>
  <dcterms:created xsi:type="dcterms:W3CDTF">2026-01-15T11:59:04Z</dcterms:created>
  <dcterms:modified xsi:type="dcterms:W3CDTF">2026-01-15T12:10:14Z</dcterms:modified>
</cp:coreProperties>
</file>